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3CFFC06-DF10-4683-90DB-63628352570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Data Analysis Capstone Extra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01DB5B5-A14B-47AE-8751-243155365FE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9/2/20 2:00:50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6" id="10" name="slide10">
            <a:extLst>
              <a:ext uri="{FF2B5EF4-FFF2-40B4-BE49-F238E27FC236}">
                <a16:creationId xmlns:a16="http://schemas.microsoft.com/office/drawing/2014/main" id="{5B6F4839-7AC0-41A6-B258-F0CA808A91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8" id="11" name="slide11">
            <a:extLst>
              <a:ext uri="{FF2B5EF4-FFF2-40B4-BE49-F238E27FC236}">
                <a16:creationId xmlns:a16="http://schemas.microsoft.com/office/drawing/2014/main" id="{E283005A-2E7D-492F-8329-7D964DF257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4" id="12" name="slide12">
            <a:extLst>
              <a:ext uri="{FF2B5EF4-FFF2-40B4-BE49-F238E27FC236}">
                <a16:creationId xmlns:a16="http://schemas.microsoft.com/office/drawing/2014/main" id="{D796C92E-2420-4A10-8AA0-CA53BC0A4E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2" id="13" name="slide13">
            <a:extLst>
              <a:ext uri="{FF2B5EF4-FFF2-40B4-BE49-F238E27FC236}">
                <a16:creationId xmlns:a16="http://schemas.microsoft.com/office/drawing/2014/main" id="{00DC77D7-4419-4850-89E8-AC1501D181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6" id="14" name="slide14">
            <a:extLst>
              <a:ext uri="{FF2B5EF4-FFF2-40B4-BE49-F238E27FC236}">
                <a16:creationId xmlns:a16="http://schemas.microsoft.com/office/drawing/2014/main" id="{EADF2A2C-4B09-49A0-9891-9126D8930B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" id="2" name="slide2">
            <a:extLst>
              <a:ext uri="{FF2B5EF4-FFF2-40B4-BE49-F238E27FC236}">
                <a16:creationId xmlns:a16="http://schemas.microsoft.com/office/drawing/2014/main" id="{E1620104-1363-4540-BB73-B5667E886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2" id="3" name="slide3">
            <a:extLst>
              <a:ext uri="{FF2B5EF4-FFF2-40B4-BE49-F238E27FC236}">
                <a16:creationId xmlns:a16="http://schemas.microsoft.com/office/drawing/2014/main" id="{A1D978CE-4672-4238-B7AB-2C0482ACD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7" id="4" name="slide4">
            <a:extLst>
              <a:ext uri="{FF2B5EF4-FFF2-40B4-BE49-F238E27FC236}">
                <a16:creationId xmlns:a16="http://schemas.microsoft.com/office/drawing/2014/main" id="{B5A4BF3D-A737-42A0-94FC-15C98F461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0" id="5" name="slide5">
            <a:extLst>
              <a:ext uri="{FF2B5EF4-FFF2-40B4-BE49-F238E27FC236}">
                <a16:creationId xmlns:a16="http://schemas.microsoft.com/office/drawing/2014/main" id="{2782A195-46A2-4AE0-82D8-01A955ABA1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3" id="6" name="slide6">
            <a:extLst>
              <a:ext uri="{FF2B5EF4-FFF2-40B4-BE49-F238E27FC236}">
                <a16:creationId xmlns:a16="http://schemas.microsoft.com/office/drawing/2014/main" id="{65AEC820-F6D3-48C4-A578-4B3FE7EFB5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5" id="7" name="slide7">
            <a:extLst>
              <a:ext uri="{FF2B5EF4-FFF2-40B4-BE49-F238E27FC236}">
                <a16:creationId xmlns:a16="http://schemas.microsoft.com/office/drawing/2014/main" id="{79C5FC70-6045-4239-8AEB-4D469D615A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1" id="8" name="slide8">
            <a:extLst>
              <a:ext uri="{FF2B5EF4-FFF2-40B4-BE49-F238E27FC236}">
                <a16:creationId xmlns:a16="http://schemas.microsoft.com/office/drawing/2014/main" id="{2EF6242E-6990-416D-AB3F-B8928AC6F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13" id="9" name="slide9">
            <a:extLst>
              <a:ext uri="{FF2B5EF4-FFF2-40B4-BE49-F238E27FC236}">
                <a16:creationId xmlns:a16="http://schemas.microsoft.com/office/drawing/2014/main" id="{C38D3CAF-A9D3-4F05-9B7B-E485D8E22C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9" y="0"/>
            <a:ext cx="106902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2020-09-02T19:01:03Z</dcterms:created>
  <dcterms:modified xsi:type="dcterms:W3CDTF">2020-09-02T19:01:03Z</dcterms:modified>
</cp:coreProperties>
</file>